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9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2" r:id="rId21"/>
    <p:sldId id="297" r:id="rId22"/>
    <p:sldId id="293" r:id="rId23"/>
    <p:sldId id="294" r:id="rId24"/>
    <p:sldId id="291" r:id="rId25"/>
    <p:sldId id="290" r:id="rId26"/>
    <p:sldId id="289" r:id="rId27"/>
    <p:sldId id="288" r:id="rId28"/>
    <p:sldId id="287" r:id="rId29"/>
    <p:sldId id="286" r:id="rId30"/>
    <p:sldId id="275" r:id="rId31"/>
    <p:sldId id="276" r:id="rId32"/>
    <p:sldId id="277" r:id="rId33"/>
    <p:sldId id="278" r:id="rId34"/>
    <p:sldId id="280" r:id="rId35"/>
    <p:sldId id="281" r:id="rId36"/>
    <p:sldId id="282" r:id="rId37"/>
    <p:sldId id="283" r:id="rId38"/>
    <p:sldId id="284" r:id="rId39"/>
    <p:sldId id="28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F97B08D-B6B3-4633-88FA-C4F78A3FDD0F}">
          <p14:sldIdLst>
            <p14:sldId id="256"/>
          </p14:sldIdLst>
        </p14:section>
        <p14:section name="사회적 배경" id="{F0F0C019-8319-4701-8976-CAC3A33A07CD}">
          <p14:sldIdLst>
            <p14:sldId id="258"/>
            <p14:sldId id="259"/>
            <p14:sldId id="260"/>
            <p14:sldId id="261"/>
          </p14:sldIdLst>
        </p14:section>
        <p14:section name="개발 배경" id="{10E741DE-E808-477A-BFEB-B624FA561FAF}">
          <p14:sldIdLst>
            <p14:sldId id="262"/>
            <p14:sldId id="263"/>
            <p14:sldId id="264"/>
          </p14:sldIdLst>
        </p14:section>
        <p14:section name="소개영상" id="{5EFFF974-5210-42C2-8385-64ED43230BC4}">
          <p14:sldIdLst>
            <p14:sldId id="279"/>
          </p14:sldIdLst>
        </p14:section>
        <p14:section name="서비스 소개" id="{CA2A7921-A32B-49A5-8B55-51908D11E126}">
          <p14:sldIdLst>
            <p14:sldId id="265"/>
            <p14:sldId id="266"/>
            <p14:sldId id="267"/>
            <p14:sldId id="268"/>
            <p14:sldId id="269"/>
          </p14:sldIdLst>
        </p14:section>
        <p14:section name="적용범위" id="{176D357E-7D1D-4210-A286-A3D14F87D137}">
          <p14:sldIdLst>
            <p14:sldId id="270"/>
            <p14:sldId id="271"/>
            <p14:sldId id="272"/>
          </p14:sldIdLst>
        </p14:section>
        <p14:section name="실제 사례" id="{DBE24372-37D3-4057-B65B-64E8974588F7}">
          <p14:sldIdLst>
            <p14:sldId id="273"/>
            <p14:sldId id="274"/>
          </p14:sldIdLst>
        </p14:section>
        <p14:section name="IR용" id="{07882CB0-3531-4131-946F-D557C3E48551}">
          <p14:sldIdLst>
            <p14:sldId id="292"/>
            <p14:sldId id="297"/>
            <p14:sldId id="293"/>
            <p14:sldId id="294"/>
            <p14:sldId id="291"/>
            <p14:sldId id="290"/>
            <p14:sldId id="289"/>
            <p14:sldId id="288"/>
            <p14:sldId id="287"/>
            <p14:sldId id="286"/>
          </p14:sldIdLst>
        </p14:section>
        <p14:section name="회사소개" id="{EEB28888-54FE-4A1E-9DCF-F7D5EFFC8D7B}">
          <p14:sldIdLst>
            <p14:sldId id="275"/>
            <p14:sldId id="276"/>
            <p14:sldId id="277"/>
            <p14:sldId id="278"/>
          </p14:sldIdLst>
        </p14:section>
        <p14:section name="Appendix" id="{4DD26D2A-CD88-41C9-9F74-4B631D65C966}">
          <p14:sldIdLst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62" y="6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6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3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29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92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8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6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84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5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39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7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746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BB58A-5CFB-40A6-A389-DB75F8EB754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58008-77AD-47C3-8566-60E839059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2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5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6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1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5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49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2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6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00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8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5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96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8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4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42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4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82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3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76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80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0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74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45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13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14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2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2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86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58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18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08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9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9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12204" y="3044282"/>
            <a:ext cx="49675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 smtClean="0"/>
              <a:t>소개 동영상</a:t>
            </a:r>
            <a:endParaRPr lang="ko-KR" altLang="en-US" sz="4400" b="1" dirty="0"/>
          </a:p>
        </p:txBody>
      </p:sp>
      <p:pic>
        <p:nvPicPr>
          <p:cNvPr id="2" name="알첵 시연연상_20201120" title="알첵시스템 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</Words>
  <Application>Microsoft Office PowerPoint</Application>
  <PresentationFormat>와이드스크린</PresentationFormat>
  <Paragraphs>1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7</cp:revision>
  <dcterms:created xsi:type="dcterms:W3CDTF">2020-11-19T01:55:55Z</dcterms:created>
  <dcterms:modified xsi:type="dcterms:W3CDTF">2020-11-25T01:05:15Z</dcterms:modified>
</cp:coreProperties>
</file>